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E01-6A90-4025-A3DC-4419DE31090C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CC3-C15F-4468-BDA6-7F03909DD1E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91837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E01-6A90-4025-A3DC-4419DE31090C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CC3-C15F-4468-BDA6-7F03909DD1E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469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E01-6A90-4025-A3DC-4419DE31090C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CC3-C15F-4468-BDA6-7F03909DD1E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2024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E01-6A90-4025-A3DC-4419DE31090C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CC3-C15F-4468-BDA6-7F03909DD1E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196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E01-6A90-4025-A3DC-4419DE31090C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CC3-C15F-4468-BDA6-7F03909DD1E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3401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E01-6A90-4025-A3DC-4419DE31090C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CC3-C15F-4468-BDA6-7F03909DD1E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7836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E01-6A90-4025-A3DC-4419DE31090C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CC3-C15F-4468-BDA6-7F03909DD1E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4165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E01-6A90-4025-A3DC-4419DE31090C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CC3-C15F-4468-BDA6-7F03909DD1E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8909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E01-6A90-4025-A3DC-4419DE31090C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CC3-C15F-4468-BDA6-7F03909DD1E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9372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E01-6A90-4025-A3DC-4419DE31090C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CC3-C15F-4468-BDA6-7F03909DD1E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91420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DAE01-6A90-4025-A3DC-4419DE31090C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0CCC3-C15F-4468-BDA6-7F03909DD1E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25439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DAE01-6A90-4025-A3DC-4419DE31090C}" type="datetimeFigureOut">
              <a:rPr lang="hu-HU" smtClean="0"/>
              <a:t>2018. 11. 13.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0CCC3-C15F-4468-BDA6-7F03909DD1E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2781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218" y="0"/>
            <a:ext cx="95675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87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Szélesvásznú</PresentationFormat>
  <Paragraphs>0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Gáspár Emese</dc:creator>
  <cp:lastModifiedBy>Gáspár Emese</cp:lastModifiedBy>
  <cp:revision>1</cp:revision>
  <dcterms:created xsi:type="dcterms:W3CDTF">2018-11-13T07:06:08Z</dcterms:created>
  <dcterms:modified xsi:type="dcterms:W3CDTF">2018-11-13T07:10:04Z</dcterms:modified>
</cp:coreProperties>
</file>