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6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390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301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563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70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58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1923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083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908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95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20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549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D1D3A-07B5-41AA-90FE-CEA3C0CBFCC9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D7CE7-1B9F-44F8-B532-A1EC3E4A1B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285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6FE04B4F-812F-4898-9FAA-4F241503E486" descr="BEAC6C7F-D01F-45EB-ABE3-D85823A24FC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811" y="1370695"/>
            <a:ext cx="8211574" cy="4572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528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Gáspár Emese</dc:creator>
  <cp:lastModifiedBy>Bolvári Takács Gábor</cp:lastModifiedBy>
  <cp:revision>2</cp:revision>
  <dcterms:created xsi:type="dcterms:W3CDTF">2018-06-06T13:03:36Z</dcterms:created>
  <dcterms:modified xsi:type="dcterms:W3CDTF">2018-11-13T07:25:34Z</dcterms:modified>
</cp:coreProperties>
</file>