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2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0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9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72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4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0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95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4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0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69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8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EDEF3-AF9D-714F-B6AF-B80D6AE89326}" type="datetimeFigureOut">
              <a:rPr lang="en-US" smtClean="0"/>
              <a:t>18. 11. 13.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DC2AB-8AC0-7446-918F-C730C937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4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804"/>
            <a:ext cx="7886700" cy="94534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        A </a:t>
            </a:r>
            <a:r>
              <a:rPr lang="en-US" sz="3600" b="1" dirty="0" err="1" smtClean="0">
                <a:solidFill>
                  <a:srgbClr val="FF0000"/>
                </a:solidFill>
              </a:rPr>
              <a:t>tánc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öröme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dd72d32920f42ae7cdc211962c46fed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078" y="696979"/>
            <a:ext cx="2657870" cy="3199124"/>
          </a:xfrm>
          <a:prstGeom prst="rect">
            <a:avLst/>
          </a:prstGeom>
        </p:spPr>
      </p:pic>
      <p:pic>
        <p:nvPicPr>
          <p:cNvPr id="5" name="Picture 4" descr="21281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68661" y="1297326"/>
            <a:ext cx="4975246" cy="2740143"/>
          </a:xfrm>
          <a:prstGeom prst="rect">
            <a:avLst/>
          </a:prstGeom>
        </p:spPr>
      </p:pic>
      <p:pic>
        <p:nvPicPr>
          <p:cNvPr id="7" name="Picture 6" descr="aec9ef0512fd995d716681ad397219d5--ballet-nyc-city-ballet.jp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449"/>
          <a:stretch/>
        </p:blipFill>
        <p:spPr>
          <a:xfrm>
            <a:off x="2575200" y="3044382"/>
            <a:ext cx="2324187" cy="3602022"/>
          </a:xfrm>
          <a:prstGeom prst="rect">
            <a:avLst/>
          </a:prstGeom>
        </p:spPr>
      </p:pic>
      <p:pic>
        <p:nvPicPr>
          <p:cNvPr id="3" name="Picture 2" descr="1366493520_600x50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6040914" y="4623553"/>
            <a:ext cx="1902322" cy="1629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Kép 4" descr="ESZA-csepp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236295" y="2"/>
            <a:ext cx="1907703" cy="1124742"/>
          </a:xfrm>
          <a:prstGeom prst="rect">
            <a:avLst/>
          </a:prstGeom>
        </p:spPr>
      </p:pic>
      <p:pic>
        <p:nvPicPr>
          <p:cNvPr id="14" name="Tartalom helye 3" descr="ferde-vonal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>
            <a:off x="3305246" y="377507"/>
            <a:ext cx="432048" cy="31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0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xmlns:p14="http://schemas.microsoft.com/office/powerpoint/2010/main" spd="slow">
        <p:checker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   A tánc öröme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A tánc öröme</dc:title>
  <dc:creator>Marta Molnar</dc:creator>
  <cp:lastModifiedBy>Marta Molnar</cp:lastModifiedBy>
  <cp:revision>2</cp:revision>
  <dcterms:created xsi:type="dcterms:W3CDTF">2018-11-13T05:47:30Z</dcterms:created>
  <dcterms:modified xsi:type="dcterms:W3CDTF">2018-11-13T05:59:53Z</dcterms:modified>
</cp:coreProperties>
</file>