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Kattintson ide az alcím mintájának szerkesztéséhez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1837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46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202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19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340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783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416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7890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937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1420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543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AE01-6A90-4025-A3DC-4419DE31090C}" type="datetimeFigureOut">
              <a:rPr lang="hu-HU" smtClean="0"/>
              <a:t>2018. 11. 13.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0CCC3-C15F-4468-BDA6-7F03909DD1E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781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18" y="0"/>
            <a:ext cx="95675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7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Gáspár Emese</dc:creator>
  <cp:lastModifiedBy>Gáspár Emese</cp:lastModifiedBy>
  <cp:revision>1</cp:revision>
  <dcterms:created xsi:type="dcterms:W3CDTF">2018-11-13T07:06:08Z</dcterms:created>
  <dcterms:modified xsi:type="dcterms:W3CDTF">2018-11-13T07:10:04Z</dcterms:modified>
</cp:coreProperties>
</file>