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44" d="100"/>
          <a:sy n="44" d="100"/>
        </p:scale>
        <p:origin x="67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smtClean="0"/>
              <a:t>Kattintson ide az alcím mintájának szerkesztéséhez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D1D3A-07B5-41AA-90FE-CEA3C0CBFCC9}" type="datetimeFigureOut">
              <a:rPr lang="hu-HU" smtClean="0"/>
              <a:t>2018. 11. 13.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D7CE7-1B9F-44F8-B532-A1EC3E4A1BA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63900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D1D3A-07B5-41AA-90FE-CEA3C0CBFCC9}" type="datetimeFigureOut">
              <a:rPr lang="hu-HU" smtClean="0"/>
              <a:t>2018. 11. 13.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D7CE7-1B9F-44F8-B532-A1EC3E4A1BA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43016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D1D3A-07B5-41AA-90FE-CEA3C0CBFCC9}" type="datetimeFigureOut">
              <a:rPr lang="hu-HU" smtClean="0"/>
              <a:t>2018. 11. 13.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D7CE7-1B9F-44F8-B532-A1EC3E4A1BA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45635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D1D3A-07B5-41AA-90FE-CEA3C0CBFCC9}" type="datetimeFigureOut">
              <a:rPr lang="hu-HU" smtClean="0"/>
              <a:t>2018. 11. 13.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D7CE7-1B9F-44F8-B532-A1EC3E4A1BA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7706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D1D3A-07B5-41AA-90FE-CEA3C0CBFCC9}" type="datetimeFigureOut">
              <a:rPr lang="hu-HU" smtClean="0"/>
              <a:t>2018. 11. 13.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D7CE7-1B9F-44F8-B532-A1EC3E4A1BA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9580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D1D3A-07B5-41AA-90FE-CEA3C0CBFCC9}" type="datetimeFigureOut">
              <a:rPr lang="hu-HU" smtClean="0"/>
              <a:t>2018. 11. 13.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D7CE7-1B9F-44F8-B532-A1EC3E4A1BA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51923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D1D3A-07B5-41AA-90FE-CEA3C0CBFCC9}" type="datetimeFigureOut">
              <a:rPr lang="hu-HU" smtClean="0"/>
              <a:t>2018. 11. 13.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D7CE7-1B9F-44F8-B532-A1EC3E4A1BA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60838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D1D3A-07B5-41AA-90FE-CEA3C0CBFCC9}" type="datetimeFigureOut">
              <a:rPr lang="hu-HU" smtClean="0"/>
              <a:t>2018. 11. 13.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D7CE7-1B9F-44F8-B532-A1EC3E4A1BA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19084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D1D3A-07B5-41AA-90FE-CEA3C0CBFCC9}" type="datetimeFigureOut">
              <a:rPr lang="hu-HU" smtClean="0"/>
              <a:t>2018. 11. 13.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D7CE7-1B9F-44F8-B532-A1EC3E4A1BA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7953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D1D3A-07B5-41AA-90FE-CEA3C0CBFCC9}" type="datetimeFigureOut">
              <a:rPr lang="hu-HU" smtClean="0"/>
              <a:t>2018. 11. 13.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D7CE7-1B9F-44F8-B532-A1EC3E4A1BA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0207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D1D3A-07B5-41AA-90FE-CEA3C0CBFCC9}" type="datetimeFigureOut">
              <a:rPr lang="hu-HU" smtClean="0"/>
              <a:t>2018. 11. 13.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D7CE7-1B9F-44F8-B532-A1EC3E4A1BA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55499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CD1D3A-07B5-41AA-90FE-CEA3C0CBFCC9}" type="datetimeFigureOut">
              <a:rPr lang="hu-HU" smtClean="0"/>
              <a:t>2018. 11. 13.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D7CE7-1B9F-44F8-B532-A1EC3E4A1BA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92857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6FE04B4F-812F-4898-9FAA-4F241503E486" descr="BEAC6C7F-D01F-45EB-ABE3-D85823A24FC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811" y="1370695"/>
            <a:ext cx="8211574" cy="4572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528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Szélesvásznú</PresentationFormat>
  <Paragraphs>0</Paragraphs>
  <Slides>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Office-téma</vt:lpstr>
      <vt:lpstr>PowerPoint bemutató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Gáspár Emese</dc:creator>
  <cp:lastModifiedBy>Bolvári Takács Gábor</cp:lastModifiedBy>
  <cp:revision>2</cp:revision>
  <dcterms:created xsi:type="dcterms:W3CDTF">2018-06-06T13:03:36Z</dcterms:created>
  <dcterms:modified xsi:type="dcterms:W3CDTF">2018-11-13T07:25:34Z</dcterms:modified>
</cp:coreProperties>
</file>